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8" autoAdjust="0"/>
    <p:restoredTop sz="94671" autoAdjust="0"/>
  </p:normalViewPr>
  <p:slideViewPr>
    <p:cSldViewPr>
      <p:cViewPr>
        <p:scale>
          <a:sx n="25" d="100"/>
          <a:sy n="25" d="100"/>
        </p:scale>
        <p:origin x="-690" y="-72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79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97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00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38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69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54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142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19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908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4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64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CB9ED-B10C-49E5-B909-B81F98B6CF96}" type="datetimeFigureOut">
              <a:rPr lang="pt-BR" smtClean="0"/>
              <a:t>15/07/2016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D8614-A2F6-4247-A611-7933C9E3CE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592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404050" cy="4968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36748"/>
            <a:ext cx="32404050" cy="3168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8886" y="25419136"/>
            <a:ext cx="9709149" cy="7277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ixaDeTexto 3"/>
          <p:cNvSpPr txBox="1">
            <a:spLocks noChangeArrowheads="1"/>
          </p:cNvSpPr>
          <p:nvPr/>
        </p:nvSpPr>
        <p:spPr bwMode="auto">
          <a:xfrm>
            <a:off x="20089719" y="13344225"/>
            <a:ext cx="9650414" cy="61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0" rIns="91405" bIns="45700">
            <a:spAutoFit/>
          </a:bodyPr>
          <a:lstStyle/>
          <a:p>
            <a:r>
              <a:rPr lang="pt-BR" altLang="pt-BR" sz="3400" dirty="0"/>
              <a:t>Gráfico 1- Nome do gráfico</a:t>
            </a:r>
          </a:p>
        </p:txBody>
      </p:sp>
      <p:sp>
        <p:nvSpPr>
          <p:cNvPr id="8" name="CaixaDeTexto 4"/>
          <p:cNvSpPr txBox="1">
            <a:spLocks noChangeArrowheads="1"/>
          </p:cNvSpPr>
          <p:nvPr/>
        </p:nvSpPr>
        <p:spPr bwMode="auto">
          <a:xfrm>
            <a:off x="20738529" y="24987076"/>
            <a:ext cx="8170863" cy="61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0" rIns="91405" bIns="45700">
            <a:spAutoFit/>
          </a:bodyPr>
          <a:lstStyle/>
          <a:p>
            <a:r>
              <a:rPr lang="pt-BR" altLang="pt-BR" sz="3400" dirty="0"/>
              <a:t>Figura 1 - Nome da figura</a:t>
            </a:r>
          </a:p>
        </p:txBody>
      </p:sp>
      <p:sp>
        <p:nvSpPr>
          <p:cNvPr id="9" name="Retângulo 9"/>
          <p:cNvSpPr>
            <a:spLocks noChangeArrowheads="1"/>
          </p:cNvSpPr>
          <p:nvPr/>
        </p:nvSpPr>
        <p:spPr bwMode="auto">
          <a:xfrm>
            <a:off x="23873521" y="32764485"/>
            <a:ext cx="1541249" cy="140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5" tIns="45700" rIns="91405" bIns="45700">
            <a:spAutoFit/>
          </a:bodyPr>
          <a:lstStyle/>
          <a:p>
            <a:r>
              <a:rPr lang="pt-BR" altLang="pt-BR" sz="3600" dirty="0"/>
              <a:t>Fonte</a:t>
            </a:r>
            <a:r>
              <a:rPr lang="pt-BR" altLang="pt-BR" dirty="0"/>
              <a:t>:</a:t>
            </a:r>
          </a:p>
        </p:txBody>
      </p:sp>
      <p:sp>
        <p:nvSpPr>
          <p:cNvPr id="10" name="Retângulo 77"/>
          <p:cNvSpPr>
            <a:spLocks noChangeArrowheads="1"/>
          </p:cNvSpPr>
          <p:nvPr/>
        </p:nvSpPr>
        <p:spPr bwMode="auto">
          <a:xfrm>
            <a:off x="23486962" y="21540487"/>
            <a:ext cx="1541249" cy="140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5" tIns="45700" rIns="91405" bIns="45700">
            <a:spAutoFit/>
          </a:bodyPr>
          <a:lstStyle/>
          <a:p>
            <a:r>
              <a:rPr lang="pt-BR" altLang="pt-BR" sz="3600" dirty="0"/>
              <a:t>Fonte</a:t>
            </a:r>
            <a:r>
              <a:rPr lang="pt-BR" altLang="pt-BR" dirty="0"/>
              <a:t>:</a:t>
            </a: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2727332" y="34391599"/>
            <a:ext cx="3592901" cy="140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5" tIns="45700" rIns="91405" bIns="45700">
            <a:spAutoFit/>
          </a:bodyPr>
          <a:lstStyle/>
          <a:p>
            <a:r>
              <a:rPr lang="pt-BR" altLang="pt-BR" sz="5200" dirty="0"/>
              <a:t>Referências</a:t>
            </a:r>
            <a:r>
              <a:rPr lang="pt-BR" altLang="pt-BR" dirty="0"/>
              <a:t>:</a:t>
            </a:r>
          </a:p>
        </p:txBody>
      </p:sp>
      <p:pic>
        <p:nvPicPr>
          <p:cNvPr id="12" name="Picture 6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8831" y="14520570"/>
            <a:ext cx="11698287" cy="6931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tângulo 5"/>
          <p:cNvSpPr>
            <a:spLocks noChangeArrowheads="1"/>
          </p:cNvSpPr>
          <p:nvPr/>
        </p:nvSpPr>
        <p:spPr bwMode="auto">
          <a:xfrm>
            <a:off x="2296397" y="14182723"/>
            <a:ext cx="13674725" cy="9230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5" tIns="45700" rIns="91405" bIns="457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altLang="pt-BR" sz="4000" dirty="0"/>
              <a:t> TEXTO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r>
              <a:rPr lang="pt-BR" altLang="pt-BR" sz="4000" dirty="0"/>
              <a:t> </a:t>
            </a:r>
            <a:r>
              <a:rPr lang="pt-BR" altLang="pt-BR" sz="4000" dirty="0" err="1"/>
              <a:t>TEXTO</a:t>
            </a:r>
            <a:endParaRPr lang="pt-BR" altLang="pt-BR" sz="4000" dirty="0"/>
          </a:p>
        </p:txBody>
      </p:sp>
      <p:sp>
        <p:nvSpPr>
          <p:cNvPr id="14" name="Retângulo 6"/>
          <p:cNvSpPr>
            <a:spLocks noChangeArrowheads="1"/>
          </p:cNvSpPr>
          <p:nvPr/>
        </p:nvSpPr>
        <p:spPr bwMode="auto">
          <a:xfrm>
            <a:off x="25875535" y="9767888"/>
            <a:ext cx="2746374" cy="1692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0" rIns="91405" bIns="45700">
            <a:spAutoFit/>
          </a:bodyPr>
          <a:lstStyle/>
          <a:p>
            <a:r>
              <a:rPr lang="pt-BR" altLang="pt-BR" sz="5200" dirty="0"/>
              <a:t>Autor1:</a:t>
            </a:r>
          </a:p>
          <a:p>
            <a:r>
              <a:rPr lang="pt-BR" altLang="pt-BR" sz="5200" dirty="0"/>
              <a:t>Autor2:</a:t>
            </a:r>
          </a:p>
        </p:txBody>
      </p:sp>
      <p:sp>
        <p:nvSpPr>
          <p:cNvPr id="15" name="Retângulo 7"/>
          <p:cNvSpPr>
            <a:spLocks noChangeArrowheads="1"/>
          </p:cNvSpPr>
          <p:nvPr/>
        </p:nvSpPr>
        <p:spPr bwMode="auto">
          <a:xfrm>
            <a:off x="2296397" y="12399961"/>
            <a:ext cx="3194049" cy="89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0" rIns="91405" bIns="45700">
            <a:spAutoFit/>
          </a:bodyPr>
          <a:lstStyle/>
          <a:p>
            <a:r>
              <a:rPr lang="pt-BR" altLang="pt-BR" sz="5200" b="1" dirty="0"/>
              <a:t>Subtítulo</a:t>
            </a:r>
          </a:p>
        </p:txBody>
      </p:sp>
      <p:sp>
        <p:nvSpPr>
          <p:cNvPr id="16" name="Retângulo 8"/>
          <p:cNvSpPr>
            <a:spLocks noChangeArrowheads="1"/>
          </p:cNvSpPr>
          <p:nvPr/>
        </p:nvSpPr>
        <p:spPr bwMode="auto">
          <a:xfrm>
            <a:off x="14105804" y="5541964"/>
            <a:ext cx="5976938" cy="2277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0" rIns="91405" bIns="45700">
            <a:spAutoFit/>
          </a:bodyPr>
          <a:lstStyle/>
          <a:p>
            <a:pPr algn="ctr"/>
            <a:r>
              <a:rPr lang="pt-BR" altLang="pt-BR" sz="7100" b="1" dirty="0"/>
              <a:t>TÍTULO</a:t>
            </a:r>
          </a:p>
          <a:p>
            <a:pPr algn="ctr"/>
            <a:r>
              <a:rPr lang="pt-BR" altLang="pt-BR" sz="7100" b="1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573417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2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3941</TotalTime>
  <Words>108</Words>
  <Application>Microsoft Office PowerPoint</Application>
  <PresentationFormat>Personalizar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Tema2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6</cp:revision>
  <dcterms:created xsi:type="dcterms:W3CDTF">2015-06-30T19:32:17Z</dcterms:created>
  <dcterms:modified xsi:type="dcterms:W3CDTF">2016-07-18T11:20:50Z</dcterms:modified>
</cp:coreProperties>
</file>